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9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A3657-A1FB-423C-A273-EE257B614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E5838F-7C59-483B-B842-7D0B8554BE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7DBF4D-4A02-4181-A556-37D5E306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973-FDE8-4E10-AF86-E55B6221B0FB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651B58-8B0D-4BAA-B605-0BEFE3F4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F5584F-EC81-418C-94AD-5AC4C0809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2D0F-475E-4706-A6B7-B1A7F735C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5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851A0-7B58-4C6C-A8FF-F06C7F503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4032FC-5A15-41C4-8983-F3FCFF9A42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68831-0292-4F26-8E74-17E0ED084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973-FDE8-4E10-AF86-E55B6221B0FB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13A1BB-1EAD-4C07-91FF-167BD52D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74C32-AE74-4C58-BCD8-6B2024BC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2D0F-475E-4706-A6B7-B1A7F735C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365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0252F8-E864-4A5F-9172-4C1B9818E2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746065-099F-43A5-B56F-E9AC81D76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05AF7-E4B7-47A5-AF51-31966F75A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973-FDE8-4E10-AF86-E55B6221B0FB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37A7B-EEE4-4349-9E06-479DAC0F3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F45C49-A885-4B96-8954-E60C3D3C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2D0F-475E-4706-A6B7-B1A7F735C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77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C0496-C795-438C-AF69-E1B497DD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B6E5C3-148D-472F-9C2F-6BB086ED2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7FD01C-BF79-4BDB-9873-74FA4390D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973-FDE8-4E10-AF86-E55B6221B0FB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C3D8FB-77BA-4D85-9D60-B772B40E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C5D118-134B-4EA7-B66D-076411D84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2D0F-475E-4706-A6B7-B1A7F735C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9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1AF742-112D-4053-8EB9-3163CF7D4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377F616-D147-45AA-8851-76B1A4460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F77AB9-A777-4388-B2B2-73CCF3C62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973-FDE8-4E10-AF86-E55B6221B0FB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2C6242-DD23-445E-AD8B-83F624FA3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D45736-834A-4C60-874B-C7A8B4204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2D0F-475E-4706-A6B7-B1A7F735C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66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0B69FE-0C2F-492C-9DDB-475BA918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75F735-D03F-45A7-8421-17CA5842D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5D7D98-03C2-45DA-9498-E35730305F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A616E1-7F78-4B65-B03B-F63D9C797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973-FDE8-4E10-AF86-E55B6221B0FB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BF98D6-D710-4297-9D0C-2F64CEE5B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5759FB3-1952-47EF-8057-9CAF3E60E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2D0F-475E-4706-A6B7-B1A7F735C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797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DD130B-7B15-499E-A7C1-6F9530D24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579198-5EC2-41B9-B9E4-5B480BB904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45876C-B7D1-4303-8615-C179E62352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3FBC52-EE1A-460F-9423-683FA0CB5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F65B54A-3422-4E06-AE34-13EC3F3B53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3BC5241-BD26-4ED1-B14B-B0550E7A43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973-FDE8-4E10-AF86-E55B6221B0FB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BA91D3-6AEA-4882-B603-26AEA8C2F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73D7040-EC73-47D5-A25E-CB35C6BDE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2D0F-475E-4706-A6B7-B1A7F735C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6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932EB8-1D18-4194-82EA-F7A9B59D6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A4A40BE-5012-47BF-BC39-68DB4D86B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973-FDE8-4E10-AF86-E55B6221B0FB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26A589-80C0-429F-A37B-F18F7FBC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8726B8-AE68-4E02-A1FD-3744E7F50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2D0F-475E-4706-A6B7-B1A7F735C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8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574BE5-1DA3-4A33-9D57-563F588E5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973-FDE8-4E10-AF86-E55B6221B0FB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E00A4BF-4063-43E9-BFD2-6D68CE48A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67568EA-E658-400C-A548-70B1C8C1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2D0F-475E-4706-A6B7-B1A7F735C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479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B8669B-98DA-4DFD-A99E-1F377A1E9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5913EA-332A-4172-A590-50FDED89AF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431D75-1CDE-49FC-914B-FB0372048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EC5A48-3350-4636-91DC-1CEF82BD3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973-FDE8-4E10-AF86-E55B6221B0FB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70688-1707-4231-83DA-DDD493FD9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594A664-BE35-46D2-AFC7-041841528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2D0F-475E-4706-A6B7-B1A7F735C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34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577AAA-94BB-431A-B138-0B75113D4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35E41C2-2874-4A33-9D79-15ADD54012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43D82E-66FE-47CA-A16A-7EEC4BAB25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98138A0-4F60-4290-B8A7-662170943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D973-FDE8-4E10-AF86-E55B6221B0FB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36ECF7-37C0-45A8-923D-AE77E3B47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5E7CB4-AC84-4C7C-9F00-BC4BD02B0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82D0F-475E-4706-A6B7-B1A7F735C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19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46CE9-14B9-4193-9527-D00CD03DE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07A864-22F7-4221-BDAF-71C264A24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301CDB-FEB5-4A4C-A05A-DDDFC29D97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D973-FDE8-4E10-AF86-E55B6221B0FB}" type="datetimeFigureOut">
              <a:rPr lang="ru-RU" smtClean="0"/>
              <a:t>11.01.2023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FD9476-6181-4106-82D7-E6775FD600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730F82-70D9-4BB9-9268-B979ECAA2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82D0F-475E-4706-A6B7-B1A7F735C3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0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57C7A70-883F-446F-83B8-54EEEFA7C1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18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EE2AE25-397F-41F4-8C73-08998C905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2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BE9AE91-8D14-4622-B828-30697F711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377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1B8CDE6-2AEF-4BE2-BE48-10D1AF8CF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36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C8FD134-85B4-4B20-AC60-31D6C18D9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5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B4687AB-353F-49BD-97B8-B3F905E0DB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5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E8E35BA-406A-44A2-85F7-F154A89C0A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401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 Реутова</dc:creator>
  <cp:lastModifiedBy>Надежда Реутова</cp:lastModifiedBy>
  <cp:revision>1</cp:revision>
  <dcterms:created xsi:type="dcterms:W3CDTF">2023-01-11T02:28:06Z</dcterms:created>
  <dcterms:modified xsi:type="dcterms:W3CDTF">2023-01-11T02:31:10Z</dcterms:modified>
</cp:coreProperties>
</file>