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DF648-3C3D-43EA-BC96-1177C25C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78345E-5A02-4907-B0AC-5BC9835D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089DC-D8FE-4470-9904-95A20DCB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8EB9D-1F99-4EC3-BBCA-5236467E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CD71A-4C60-4EFB-9E16-9423225B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1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DFC17-59AC-4CED-B852-1171DAE9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96DCC-5888-40EB-BB33-BCD529A23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A7403-A7AD-4C0E-B278-979705A9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2F1F08-F21E-4353-A4CB-950701A2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E366F-3D80-4B47-91F2-3F4C70E5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0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451708-D6C5-439A-A8B0-8E06E9249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5FE185-1ED2-444B-AA27-DEA2308E5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4DD56-758E-428F-9589-5CFE1287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4C2B6-596B-4938-AB8C-D70DA0AD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50358-CAC6-426C-8388-2473AC1D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9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484F4-F9F4-4145-BA1B-B56BE67C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0E527-9162-440D-8BF9-966CEC1BD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00D5C-62F0-45B1-AFD5-9A154D4F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3DAE4-32DB-492C-8722-6BCF7F30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9A4EC-B88C-4EF3-A8E7-AB04AC18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5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C6422-6875-41EB-930E-73812536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0F14F2-47C1-49BB-878F-C35550026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900B6-38CE-4DA8-A99A-05E4E423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0624A3-77B7-4D5F-8B67-7462EF43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B120C-FD82-4656-B7B9-D8C29DB9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3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A6D16-5F2C-493C-B0A0-D92CBF30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C0EE4-08AB-4961-833A-BBA622743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6DC507-17C3-4357-BC25-8277AC292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F4BE39-05BA-4870-84E3-94BC63B6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D3A275-5512-4974-BC62-FDBAEA08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095501-374A-4B08-99DC-37EEEEFC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3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31B54-56E9-49AD-9A48-E9B177F1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CC144C-AD39-4693-A243-A80C37FC5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21DFFA-2477-4B50-AFFE-859A023F5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75C7B4-BC0A-443F-8209-F9E1E1055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AD14DD-BE64-4019-9A70-6EE7367AC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2B82A6-5BB4-4632-B632-5274DB0B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AE5622-8566-4297-8AD3-D423A3E6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337020-5A5C-4123-87A2-E957CE09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0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77309-F583-47DA-84A7-6E13482E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0C89CC-2E52-4B4F-BAE6-EEF7F477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3C0926-585A-4550-8AE9-218DA91D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B18F48-499A-4DF9-B8ED-073A3064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FDBB8-4FEA-4887-9CAE-8A30F2FC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6B8BAC-FF68-403E-A6DA-AD8372E5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C57377-F90B-4EDA-880D-155A6FCF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8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29702-0888-4D69-8C8E-F02E0E33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081CE-816C-4DC2-98CD-785564CC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019AD4-2A79-419E-AC73-3254BD363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B1D87C-C041-4708-BCA4-FC5F7621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BB7B72-B684-4F57-A2E5-AB84964A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CC6D1B-CE28-42D6-9081-5935E003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4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F73B3-9674-4802-9728-94089531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F9DDF8-42F5-46C5-A392-1357B9F73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9B81CF-28C8-42EB-9913-15430751C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0767A-B0AC-4878-8FE9-99A45468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DF76A5-DF5A-457C-B336-88EF19A4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2CDD24-22BD-47F0-9119-4E1C56EB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2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6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E27AE-F1DA-4F6D-A5C2-1AA66F3C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C30AC-E2BB-45FB-8F8C-114CC1BB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CF4B0-6B77-4917-A44D-91609EA39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7E55-45B2-4264-9A35-7E19DC63E4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7E33FA-26FE-4DB6-B3D3-8FEA5559C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B7914-C86C-4A9B-A463-A19F1F9F5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62BD-6C58-4D53-A8F3-6987FC691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8AA17-BD5F-4469-B653-869AB7DC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4579D1-9ECA-49D3-BCED-2E420BBA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051748-9150-4937-8EEC-97D36264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922890-E2E7-46E7-8DF6-D5C9F433F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CF6100-F9C2-43EE-916B-64DE2CD7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2E258B-A918-4F79-92C2-950BA75EA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6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B9D9E0-5B94-4FB6-8822-E01D6F5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E2A692-5396-45A3-A4BB-95A9A3A3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63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Реутова</dc:creator>
  <cp:lastModifiedBy>Надежда Реутова</cp:lastModifiedBy>
  <cp:revision>1</cp:revision>
  <dcterms:created xsi:type="dcterms:W3CDTF">2023-01-11T02:22:41Z</dcterms:created>
  <dcterms:modified xsi:type="dcterms:W3CDTF">2023-01-11T02:26:49Z</dcterms:modified>
</cp:coreProperties>
</file>